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EFEF5-71A6-4BD4-B2D2-8E4A22F4BB7B}" type="datetimeFigureOut">
              <a:rPr lang="en-US" smtClean="0"/>
              <a:t>02-Nov-18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F7B4C-6680-4327-9C76-ABF358EEF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6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831F0-F0EC-4116-B3DF-3830661582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37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949-5799-4104-B355-711068A1B697}" type="datetimeFigureOut">
              <a:rPr lang="en-US" smtClean="0"/>
              <a:t>02-Nov-18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F50D3-CDDF-4586-ADFF-17CED1D9C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0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949-5799-4104-B355-711068A1B697}" type="datetimeFigureOut">
              <a:rPr lang="en-US" smtClean="0"/>
              <a:t>02-Nov-18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F50D3-CDDF-4586-ADFF-17CED1D9C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9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949-5799-4104-B355-711068A1B697}" type="datetimeFigureOut">
              <a:rPr lang="en-US" smtClean="0"/>
              <a:t>02-Nov-18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F50D3-CDDF-4586-ADFF-17CED1D9C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6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949-5799-4104-B355-711068A1B697}" type="datetimeFigureOut">
              <a:rPr lang="en-US" smtClean="0"/>
              <a:t>02-Nov-18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F50D3-CDDF-4586-ADFF-17CED1D9C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9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949-5799-4104-B355-711068A1B697}" type="datetimeFigureOut">
              <a:rPr lang="en-US" smtClean="0"/>
              <a:t>02-Nov-18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F50D3-CDDF-4586-ADFF-17CED1D9C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4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949-5799-4104-B355-711068A1B697}" type="datetimeFigureOut">
              <a:rPr lang="en-US" smtClean="0"/>
              <a:t>02-Nov-18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F50D3-CDDF-4586-ADFF-17CED1D9C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3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949-5799-4104-B355-711068A1B697}" type="datetimeFigureOut">
              <a:rPr lang="en-US" smtClean="0"/>
              <a:t>02-Nov-18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F50D3-CDDF-4586-ADFF-17CED1D9C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4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949-5799-4104-B355-711068A1B697}" type="datetimeFigureOut">
              <a:rPr lang="en-US" smtClean="0"/>
              <a:t>02-Nov-18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F50D3-CDDF-4586-ADFF-17CED1D9C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8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949-5799-4104-B355-711068A1B697}" type="datetimeFigureOut">
              <a:rPr lang="en-US" smtClean="0"/>
              <a:t>02-Nov-18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F50D3-CDDF-4586-ADFF-17CED1D9C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3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949-5799-4104-B355-711068A1B697}" type="datetimeFigureOut">
              <a:rPr lang="en-US" smtClean="0"/>
              <a:t>02-Nov-18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F50D3-CDDF-4586-ADFF-17CED1D9C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3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949-5799-4104-B355-711068A1B697}" type="datetimeFigureOut">
              <a:rPr lang="en-US" smtClean="0"/>
              <a:t>02-Nov-18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F50D3-CDDF-4586-ADFF-17CED1D9C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4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2949-5799-4104-B355-711068A1B697}" type="datetimeFigureOut">
              <a:rPr lang="en-US" smtClean="0"/>
              <a:t>02-Nov-18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F50D3-CDDF-4586-ADFF-17CED1D9C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2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722547" y="0"/>
            <a:ext cx="9673328" cy="6683573"/>
            <a:chOff x="1108184" y="27564"/>
            <a:chExt cx="9673328" cy="6683573"/>
          </a:xfrm>
        </p:grpSpPr>
        <p:grpSp>
          <p:nvGrpSpPr>
            <p:cNvPr id="42" name="Group 41"/>
            <p:cNvGrpSpPr/>
            <p:nvPr/>
          </p:nvGrpSpPr>
          <p:grpSpPr>
            <a:xfrm>
              <a:off x="1108184" y="27564"/>
              <a:ext cx="9673328" cy="6683573"/>
              <a:chOff x="2207641" y="69651"/>
              <a:chExt cx="9673328" cy="6683573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79818" y="266699"/>
                <a:ext cx="9501151" cy="6486525"/>
              </a:xfrm>
              <a:prstGeom prst="rect">
                <a:avLst/>
              </a:prstGeom>
            </p:spPr>
          </p:pic>
          <p:sp>
            <p:nvSpPr>
              <p:cNvPr id="7" name="Freeform 6"/>
              <p:cNvSpPr/>
              <p:nvPr/>
            </p:nvSpPr>
            <p:spPr>
              <a:xfrm>
                <a:off x="9080626" y="1747319"/>
                <a:ext cx="1176950" cy="1964602"/>
              </a:xfrm>
              <a:custGeom>
                <a:avLst/>
                <a:gdLst>
                  <a:gd name="connsiteX0" fmla="*/ 1176950 w 1176950"/>
                  <a:gd name="connsiteY0" fmla="*/ 0 h 1964602"/>
                  <a:gd name="connsiteX1" fmla="*/ 1113576 w 1176950"/>
                  <a:gd name="connsiteY1" fmla="*/ 108641 h 1964602"/>
                  <a:gd name="connsiteX2" fmla="*/ 1131683 w 1176950"/>
                  <a:gd name="connsiteY2" fmla="*/ 316871 h 1964602"/>
                  <a:gd name="connsiteX3" fmla="*/ 941560 w 1176950"/>
                  <a:gd name="connsiteY3" fmla="*/ 334978 h 1964602"/>
                  <a:gd name="connsiteX4" fmla="*/ 832919 w 1176950"/>
                  <a:gd name="connsiteY4" fmla="*/ 353085 h 1964602"/>
                  <a:gd name="connsiteX5" fmla="*/ 570368 w 1176950"/>
                  <a:gd name="connsiteY5" fmla="*/ 307818 h 1964602"/>
                  <a:gd name="connsiteX6" fmla="*/ 0 w 1176950"/>
                  <a:gd name="connsiteY6" fmla="*/ 1964602 h 19646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76950" h="1964602">
                    <a:moveTo>
                      <a:pt x="1176950" y="0"/>
                    </a:moveTo>
                    <a:lnTo>
                      <a:pt x="1113576" y="108641"/>
                    </a:lnTo>
                    <a:lnTo>
                      <a:pt x="1131683" y="316871"/>
                    </a:lnTo>
                    <a:lnTo>
                      <a:pt x="941560" y="334978"/>
                    </a:lnTo>
                    <a:lnTo>
                      <a:pt x="832919" y="353085"/>
                    </a:lnTo>
                    <a:lnTo>
                      <a:pt x="570368" y="307818"/>
                    </a:lnTo>
                    <a:lnTo>
                      <a:pt x="0" y="1964602"/>
                    </a:lnTo>
                  </a:path>
                </a:pathLst>
              </a:custGeom>
              <a:noFill/>
              <a:ln w="19050">
                <a:solidFill>
                  <a:srgbClr val="0070C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8093798" y="5151422"/>
                <a:ext cx="579422" cy="932507"/>
              </a:xfrm>
              <a:custGeom>
                <a:avLst/>
                <a:gdLst>
                  <a:gd name="connsiteX0" fmla="*/ 36214 w 579422"/>
                  <a:gd name="connsiteY0" fmla="*/ 0 h 932507"/>
                  <a:gd name="connsiteX1" fmla="*/ 0 w 579422"/>
                  <a:gd name="connsiteY1" fmla="*/ 126748 h 932507"/>
                  <a:gd name="connsiteX2" fmla="*/ 271604 w 579422"/>
                  <a:gd name="connsiteY2" fmla="*/ 217283 h 932507"/>
                  <a:gd name="connsiteX3" fmla="*/ 36214 w 579422"/>
                  <a:gd name="connsiteY3" fmla="*/ 923453 h 932507"/>
                  <a:gd name="connsiteX4" fmla="*/ 99588 w 579422"/>
                  <a:gd name="connsiteY4" fmla="*/ 733330 h 932507"/>
                  <a:gd name="connsiteX5" fmla="*/ 425513 w 579422"/>
                  <a:gd name="connsiteY5" fmla="*/ 832919 h 932507"/>
                  <a:gd name="connsiteX6" fmla="*/ 407406 w 579422"/>
                  <a:gd name="connsiteY6" fmla="*/ 932507 h 932507"/>
                  <a:gd name="connsiteX7" fmla="*/ 416459 w 579422"/>
                  <a:gd name="connsiteY7" fmla="*/ 832919 h 932507"/>
                  <a:gd name="connsiteX8" fmla="*/ 579422 w 579422"/>
                  <a:gd name="connsiteY8" fmla="*/ 325925 h 932507"/>
                  <a:gd name="connsiteX9" fmla="*/ 280657 w 579422"/>
                  <a:gd name="connsiteY9" fmla="*/ 235390 h 932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79422" h="932507">
                    <a:moveTo>
                      <a:pt x="36214" y="0"/>
                    </a:moveTo>
                    <a:lnTo>
                      <a:pt x="0" y="126748"/>
                    </a:lnTo>
                    <a:lnTo>
                      <a:pt x="271604" y="217283"/>
                    </a:lnTo>
                    <a:lnTo>
                      <a:pt x="36214" y="923453"/>
                    </a:lnTo>
                    <a:lnTo>
                      <a:pt x="99588" y="733330"/>
                    </a:lnTo>
                    <a:lnTo>
                      <a:pt x="425513" y="832919"/>
                    </a:lnTo>
                    <a:lnTo>
                      <a:pt x="407406" y="932507"/>
                    </a:lnTo>
                    <a:lnTo>
                      <a:pt x="416459" y="832919"/>
                    </a:lnTo>
                    <a:lnTo>
                      <a:pt x="579422" y="325925"/>
                    </a:lnTo>
                    <a:lnTo>
                      <a:pt x="280657" y="23539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8455940" y="6020554"/>
                <a:ext cx="72428" cy="81481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8565254" y="5400618"/>
                <a:ext cx="72428" cy="81481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8452924" y="6018682"/>
                <a:ext cx="72428" cy="81481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8081734" y="5098611"/>
                <a:ext cx="72428" cy="81481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665439" y="5406437"/>
                <a:ext cx="3099101" cy="132343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/>
                  <a:t>BRTS Shelter</a:t>
                </a:r>
              </a:p>
              <a:p>
                <a:r>
                  <a:rPr lang="en-US" sz="1600" b="1" dirty="0" smtClean="0"/>
                  <a:t>BRTS Shelters</a:t>
                </a:r>
              </a:p>
              <a:p>
                <a:r>
                  <a:rPr lang="en-US" sz="1600" b="1" dirty="0" smtClean="0"/>
                  <a:t>BRT Corridor 1</a:t>
                </a:r>
              </a:p>
              <a:p>
                <a:r>
                  <a:rPr lang="en-US" sz="1600" b="1" dirty="0" smtClean="0"/>
                  <a:t>Feeder Loop 1 (Ext. Corridor 1)</a:t>
                </a:r>
              </a:p>
              <a:p>
                <a:r>
                  <a:rPr lang="en-US" sz="1600" b="1" dirty="0" smtClean="0"/>
                  <a:t>Feeder Loop 2</a:t>
                </a: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343184" y="5755432"/>
                <a:ext cx="181530" cy="1638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744877" y="69651"/>
                <a:ext cx="27936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BRTS Route Map</a:t>
                </a:r>
                <a:endParaRPr lang="en-US" sz="2400" b="1" dirty="0"/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2227037" y="6088175"/>
                <a:ext cx="40241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" name="TextBox 2"/>
              <p:cNvSpPr txBox="1"/>
              <p:nvPr/>
            </p:nvSpPr>
            <p:spPr>
              <a:xfrm>
                <a:off x="10244488" y="1498126"/>
                <a:ext cx="83195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Nawagaon</a:t>
                </a:r>
                <a:endParaRPr lang="en-US" sz="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9238802" y="3264163"/>
                <a:ext cx="641773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Sector 17</a:t>
                </a:r>
                <a:endParaRPr lang="en-US" sz="7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9189321" y="1638607"/>
                <a:ext cx="64177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Satya</a:t>
                </a:r>
                <a:r>
                  <a:rPr lang="en-US" sz="7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Sai Hospital</a:t>
                </a:r>
                <a:endParaRPr lang="en-US" sz="7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8632439" y="5342643"/>
                <a:ext cx="64177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Vednata</a:t>
                </a:r>
                <a:r>
                  <a:rPr lang="en-US" sz="7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Hospital</a:t>
                </a:r>
                <a:endParaRPr lang="en-US" sz="7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8502737" y="6137064"/>
                <a:ext cx="568161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Jungle Safari</a:t>
                </a:r>
                <a:endParaRPr lang="en-US" sz="7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562720" y="6078646"/>
                <a:ext cx="64177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HNLU Gate</a:t>
                </a:r>
                <a:endParaRPr lang="en-US" sz="7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804494" y="4902615"/>
                <a:ext cx="648430" cy="2000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700" b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Muktangan</a:t>
                </a:r>
                <a:endParaRPr lang="en-US" sz="7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2209316" y="6307154"/>
                <a:ext cx="40241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2207641" y="6552098"/>
                <a:ext cx="402411" cy="0"/>
              </a:xfrm>
              <a:prstGeom prst="line">
                <a:avLst/>
              </a:prstGeom>
              <a:noFill/>
              <a:ln w="5715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37" name="TextBox 36"/>
            <p:cNvSpPr txBox="1"/>
            <p:nvPr/>
          </p:nvSpPr>
          <p:spPr>
            <a:xfrm>
              <a:off x="7053749" y="5110875"/>
              <a:ext cx="3683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IIIT</a:t>
              </a:r>
              <a:endParaRPr lang="en-US" sz="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7126786" y="5310427"/>
              <a:ext cx="72428" cy="81481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9090831" y="1621402"/>
              <a:ext cx="139288" cy="1244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8969534" y="1898212"/>
              <a:ext cx="139288" cy="1244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8439021" y="1917696"/>
              <a:ext cx="139288" cy="1244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8544874" y="2008734"/>
              <a:ext cx="139288" cy="1244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7434529" y="5345982"/>
              <a:ext cx="139288" cy="1244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7328787" y="5955578"/>
              <a:ext cx="139288" cy="1244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7089303" y="5262003"/>
              <a:ext cx="139288" cy="1244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6946233" y="5025628"/>
              <a:ext cx="139288" cy="1244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834835" y="5895554"/>
              <a:ext cx="147442" cy="215444"/>
              <a:chOff x="6825310" y="5990804"/>
              <a:chExt cx="147442" cy="215444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6851371" y="6029643"/>
                <a:ext cx="121381" cy="12440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 b="1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825310" y="5990804"/>
                <a:ext cx="12703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8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" name="Rounded Rectangle 4"/>
            <p:cNvSpPr/>
            <p:nvPr/>
          </p:nvSpPr>
          <p:spPr>
            <a:xfrm>
              <a:off x="1178070" y="5661028"/>
              <a:ext cx="304239" cy="2550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435897" y="6062013"/>
              <a:ext cx="34250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1243727" y="5425262"/>
              <a:ext cx="181530" cy="18307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7992728" y="3359926"/>
              <a:ext cx="139288" cy="1244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8132016" y="2996441"/>
              <a:ext cx="139288" cy="1244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9415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SIDDHARTH</dc:creator>
  <cp:lastModifiedBy>SIDDHARTH</cp:lastModifiedBy>
  <cp:revision>5</cp:revision>
  <dcterms:created xsi:type="dcterms:W3CDTF">2018-11-02T07:47:19Z</dcterms:created>
  <dcterms:modified xsi:type="dcterms:W3CDTF">2018-11-02T07:56:41Z</dcterms:modified>
</cp:coreProperties>
</file>